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yout personalizado">
  <p:cSld name="AUTOLAYOUT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type="ctrTitle"/>
          </p:nvPr>
        </p:nvSpPr>
        <p:spPr>
          <a:xfrm>
            <a:off x="826700" y="2938200"/>
            <a:ext cx="7490400" cy="14355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subTitle"/>
          </p:nvPr>
        </p:nvSpPr>
        <p:spPr>
          <a:xfrm>
            <a:off x="1401650" y="4456200"/>
            <a:ext cx="6340500" cy="3621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yout personalizado 1">
  <p:cSld name="AUTOLAYOUT_1">
    <p:bg>
      <p:bgPr>
        <a:solidFill>
          <a:srgbClr val="FFFFFF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689175"/>
            <a:ext cx="905100" cy="756000"/>
          </a:xfrm>
          <a:prstGeom prst="rect">
            <a:avLst/>
          </a:prstGeom>
          <a:solidFill>
            <a:srgbClr val="9900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0" y="1445325"/>
            <a:ext cx="905100" cy="756000"/>
          </a:xfrm>
          <a:prstGeom prst="rect">
            <a:avLst/>
          </a:prstGeom>
          <a:solidFill>
            <a:srgbClr val="C6EFD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1424675" y="689175"/>
            <a:ext cx="3658500" cy="15774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3200"/>
              <a:buNone/>
              <a:defRPr b="1" sz="3200">
                <a:solidFill>
                  <a:srgbClr val="424242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800"/>
              <a:buChar char="●"/>
              <a:defRPr sz="1800">
                <a:solidFill>
                  <a:srgbClr val="757575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○"/>
              <a:defRPr sz="1400">
                <a:solidFill>
                  <a:srgbClr val="757575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■"/>
              <a:defRPr sz="1400">
                <a:solidFill>
                  <a:srgbClr val="757575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●"/>
              <a:defRPr sz="1400">
                <a:solidFill>
                  <a:srgbClr val="757575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○"/>
              <a:defRPr sz="1400">
                <a:solidFill>
                  <a:srgbClr val="757575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■"/>
              <a:defRPr sz="1400">
                <a:solidFill>
                  <a:srgbClr val="757575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●"/>
              <a:defRPr sz="1400">
                <a:solidFill>
                  <a:srgbClr val="757575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757575"/>
              </a:buClr>
              <a:buSzPts val="1400"/>
              <a:buChar char="○"/>
              <a:defRPr sz="1400">
                <a:solidFill>
                  <a:srgbClr val="757575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757575"/>
              </a:buClr>
              <a:buSzPts val="1400"/>
              <a:buChar char="■"/>
              <a:defRPr sz="14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757575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yout personalizado 2">
  <p:cSld name="AUTOLAYOUT_2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0" y="0"/>
            <a:ext cx="9144000" cy="1853400"/>
          </a:xfrm>
          <a:prstGeom prst="rect">
            <a:avLst/>
          </a:prstGeom>
          <a:gradFill>
            <a:gsLst>
              <a:gs pos="0">
                <a:srgbClr val="4E29AA"/>
              </a:gs>
              <a:gs pos="100000">
                <a:srgbClr val="1E123D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 rot="-5400000">
            <a:off x="8350500" y="4274700"/>
            <a:ext cx="792600" cy="7926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 rot="-5400000">
            <a:off x="7289700" y="0"/>
            <a:ext cx="1853400" cy="1853400"/>
          </a:xfrm>
          <a:prstGeom prst="rtTriangle">
            <a:avLst/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311700" y="751700"/>
            <a:ext cx="6721500" cy="10074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b="1"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2069750"/>
            <a:ext cx="8520600" cy="2499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b="11965" l="0" r="0" t="11965"/>
          <a:stretch/>
        </p:blipFill>
        <p:spPr>
          <a:xfrm>
            <a:off x="0" y="0"/>
            <a:ext cx="9143995" cy="257470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>
            <p:ph type="ctrTitle"/>
          </p:nvPr>
        </p:nvSpPr>
        <p:spPr>
          <a:xfrm>
            <a:off x="826700" y="2771500"/>
            <a:ext cx="7490400" cy="160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[Título do trabalho]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[Nome]</a:t>
            </a:r>
            <a:endParaRPr/>
          </a:p>
        </p:txBody>
      </p:sp>
      <p:sp>
        <p:nvSpPr>
          <p:cNvPr id="76" name="Shape 76"/>
          <p:cNvSpPr txBox="1"/>
          <p:nvPr>
            <p:ph idx="1" type="subTitle"/>
          </p:nvPr>
        </p:nvSpPr>
        <p:spPr>
          <a:xfrm>
            <a:off x="1401650" y="4494325"/>
            <a:ext cx="6340500" cy="48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4877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 Sinforgeds, Fortaleza/CE, Junho/2018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1424675" y="689175"/>
            <a:ext cx="36585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1424675" y="689175"/>
            <a:ext cx="47118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Metodologia</a:t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424675" y="689175"/>
            <a:ext cx="47118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Resultados</a:t>
            </a:r>
            <a:endParaRPr/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1424675" y="689175"/>
            <a:ext cx="47118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Considerações Finais</a:t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1424675" y="689175"/>
            <a:ext cx="47118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Agradecimentos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1424675" y="689175"/>
            <a:ext cx="4711800" cy="157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1424675" y="2453700"/>
            <a:ext cx="5838600" cy="193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751700"/>
            <a:ext cx="6721500" cy="100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Contato</a:t>
            </a:r>
            <a:endParaRPr/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2069750"/>
            <a:ext cx="8520600" cy="24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[e-mail]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[telefone]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